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8D82-F352-4029-B4BF-C5A8B62A712C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5911-3418-4D0E-B63D-76F1B892A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02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8D82-F352-4029-B4BF-C5A8B62A712C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5911-3418-4D0E-B63D-76F1B892A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963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8D82-F352-4029-B4BF-C5A8B62A712C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5911-3418-4D0E-B63D-76F1B892A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463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8D82-F352-4029-B4BF-C5A8B62A712C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5911-3418-4D0E-B63D-76F1B892A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668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8D82-F352-4029-B4BF-C5A8B62A712C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5911-3418-4D0E-B63D-76F1B892A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978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8D82-F352-4029-B4BF-C5A8B62A712C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5911-3418-4D0E-B63D-76F1B892A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700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8D82-F352-4029-B4BF-C5A8B62A712C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5911-3418-4D0E-B63D-76F1B892A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145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8D82-F352-4029-B4BF-C5A8B62A712C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5911-3418-4D0E-B63D-76F1B892A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123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8D82-F352-4029-B4BF-C5A8B62A712C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5911-3418-4D0E-B63D-76F1B892A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757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8D82-F352-4029-B4BF-C5A8B62A712C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5911-3418-4D0E-B63D-76F1B892A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36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8D82-F352-4029-B4BF-C5A8B62A712C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5911-3418-4D0E-B63D-76F1B892A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936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38D82-F352-4029-B4BF-C5A8B62A712C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65911-3418-4D0E-B63D-76F1B892A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51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944215"/>
          </a:xfrm>
        </p:spPr>
        <p:txBody>
          <a:bodyPr/>
          <a:lstStyle/>
          <a:p>
            <a:r>
              <a:rPr lang="ru-RU" dirty="0" smtClean="0"/>
              <a:t>Самый  большой  урок  в  мире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1728192"/>
          </a:xfrm>
        </p:spPr>
        <p:txBody>
          <a:bodyPr/>
          <a:lstStyle/>
          <a:p>
            <a:r>
              <a:rPr lang="ru-RU" dirty="0" smtClean="0"/>
              <a:t>Посвящен  международному  дню  ООН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3468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Самый  большой  урок  в  мире  в  МБОУ  гимназии  №4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  уроке  прошедшем в  нашей  гимназии  23  октября  , ребятам  рассказали  о  глобальных  проблемах  современности  и  общемировых  целях . Среди   них : ликвидация  нищеты , борьба  с  голодом ,  охрана  здоровья , обеспечения  равноправия , борьба  с  изменением  климата , стимулирования  экономического  роста  и  обеспечение  качественного  образования  для  </a:t>
            </a:r>
            <a:r>
              <a:rPr lang="ru-RU" smtClean="0"/>
              <a:t>детей  планеты.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5790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46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2222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70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Самый  большой  урок  в  мире</vt:lpstr>
      <vt:lpstr>Самый  большой  урок  в  мире  в  МБОУ  гимназии  №4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Самый  большой  урок  в  мире</dc:title>
  <dc:creator>User28</dc:creator>
  <cp:lastModifiedBy>Наталия Викторовна</cp:lastModifiedBy>
  <cp:revision>4</cp:revision>
  <dcterms:created xsi:type="dcterms:W3CDTF">2015-10-23T06:50:27Z</dcterms:created>
  <dcterms:modified xsi:type="dcterms:W3CDTF">2015-10-26T06:04:12Z</dcterms:modified>
</cp:coreProperties>
</file>